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4662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A9B-00F1-4EB6-AB59-4841D4866319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05A77-F9B8-4D0C-B7A4-AB6385798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56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05A77-F9B8-4D0C-B7A4-AB63857981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543800" cy="36716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Книжная выставка: гид </a:t>
            </a:r>
            <a:r>
              <a:rPr lang="ru-RU" dirty="0" smtClean="0"/>
              <a:t>по ЭБС </a:t>
            </a:r>
            <a:r>
              <a:rPr lang="en-US" dirty="0" smtClean="0"/>
              <a:t>BOOK.RU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ПЕДАГОГУ НА ЗАМЕТКУ!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91" y="404664"/>
            <a:ext cx="6781800" cy="7920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Материаловедение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16">
            <a:off x="971600" y="2650817"/>
            <a:ext cx="2190750" cy="279082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4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22">
            <a:off x="6146219" y="2662035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152128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/>
              <a:t>Для </a:t>
            </a:r>
            <a:r>
              <a:rPr lang="ru-RU" sz="4000" smtClean="0"/>
              <a:t>профессии </a:t>
            </a:r>
            <a:r>
              <a:rPr lang="ru-RU" sz="4000" smtClean="0"/>
              <a:t>«Повар-кондитер»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349">
            <a:off x="809255" y="2620550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04" y="1700808"/>
            <a:ext cx="21907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381">
            <a:off x="6509914" y="2628754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99392"/>
            <a:ext cx="7213848" cy="13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профессии «Монтаж эксплуатация </a:t>
            </a:r>
            <a:r>
              <a:rPr lang="ru-RU" sz="2800" dirty="0"/>
              <a:t>оборудования и систем </a:t>
            </a:r>
            <a:r>
              <a:rPr lang="ru-RU" sz="2800" dirty="0" smtClean="0"/>
              <a:t>газоснабжения»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0075">
            <a:off x="847486" y="2597120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21907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919">
            <a:off x="6480267" y="2571766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7920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Для  сварщиков</a:t>
            </a:r>
            <a:endParaRPr lang="ru-RU" sz="4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647">
            <a:off x="971125" y="2416676"/>
            <a:ext cx="2190750" cy="27908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59861"/>
            <a:ext cx="2190750" cy="2790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89">
            <a:off x="6516214" y="2304072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0256" y="332656"/>
            <a:ext cx="8060216" cy="7920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Для страховщиков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385">
            <a:off x="921773" y="2166671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03703"/>
            <a:ext cx="21907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819">
            <a:off x="6574553" y="2191687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9"/>
            <a:ext cx="6781800" cy="864096"/>
          </a:xfrm>
        </p:spPr>
        <p:txBody>
          <a:bodyPr>
            <a:noAutofit/>
          </a:bodyPr>
          <a:lstStyle/>
          <a:p>
            <a:r>
              <a:rPr lang="ru-RU" sz="4400" dirty="0" smtClean="0"/>
              <a:t>Для  автослесарей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402">
            <a:off x="1075097" y="2193879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42" y="1628800"/>
            <a:ext cx="21907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96">
            <a:off x="6479165" y="2391607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781800" cy="936104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Для  электриков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808">
            <a:off x="966537" y="1981522"/>
            <a:ext cx="2190750" cy="27908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21907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035">
            <a:off x="6516215" y="1940860"/>
            <a:ext cx="21907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642176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0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358</TotalTime>
  <Words>35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Книжная выставка: гид по ЭБС BOOK.RU</vt:lpstr>
      <vt:lpstr>Материаловедение</vt:lpstr>
      <vt:lpstr> Для профессии «Повар-кондитер»</vt:lpstr>
      <vt:lpstr>Для профессии «Монтаж эксплуатация оборудования и систем газоснабжения»</vt:lpstr>
      <vt:lpstr>Для  сварщиков</vt:lpstr>
      <vt:lpstr>Для страховщиков</vt:lpstr>
      <vt:lpstr>Для  автослесарей</vt:lpstr>
      <vt:lpstr>Для  электриков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Книжная выставка</dc:title>
  <cp:lastModifiedBy>я</cp:lastModifiedBy>
  <cp:revision>51</cp:revision>
  <dcterms:modified xsi:type="dcterms:W3CDTF">2020-05-28T22:09:12Z</dcterms:modified>
</cp:coreProperties>
</file>